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45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011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8709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04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0291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8131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3896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210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076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35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285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249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779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282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422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630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390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118D-D577-47E8-BF87-774CC17FEC24}" type="datetimeFigureOut">
              <a:rPr lang="es-PE" smtClean="0"/>
              <a:t>16/10/2019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5432-64FA-4904-B225-858ED2575B3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3551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8F9B8-55DC-40F0-9A62-66B8C256A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DDFA96-29C5-456B-A9B1-DA8EE2890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568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C9AA4-4EB8-4BD7-9530-ADE44EC6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8964F3-4DEF-4B17-B91C-D866C3E9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6529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B2C0B-6BC6-4D56-8B05-675E711F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BB4D-5152-4F9A-84F5-E2E491BF9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39271" cy="354171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TIPADO FUERTE</a:t>
            </a:r>
          </a:p>
          <a:p>
            <a:pPr marL="0" indent="0">
              <a:buNone/>
            </a:pPr>
            <a:r>
              <a:rPr lang="es-PE" dirty="0"/>
              <a:t>Las operaciones con variables son dependientes del tipo de dato</a:t>
            </a:r>
          </a:p>
          <a:p>
            <a:pPr marL="0" indent="0">
              <a:buNone/>
            </a:pPr>
            <a:r>
              <a:rPr lang="es-PE" dirty="0"/>
              <a:t>Python, Java,…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C1F7F4E-7A35-4700-B197-5C2B636A4DA8}"/>
              </a:ext>
            </a:extLst>
          </p:cNvPr>
          <p:cNvSpPr txBox="1">
            <a:spLocks/>
          </p:cNvSpPr>
          <p:nvPr/>
        </p:nvSpPr>
        <p:spPr>
          <a:xfrm>
            <a:off x="6226539" y="2249487"/>
            <a:ext cx="473927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TIPADO DEBIL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Conversiones automáticas de tipo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Visual Basic, C,…</a:t>
            </a:r>
          </a:p>
        </p:txBody>
      </p:sp>
    </p:spTree>
    <p:extLst>
      <p:ext uri="{BB962C8B-B14F-4D97-AF65-F5344CB8AC3E}">
        <p14:creationId xmlns:p14="http://schemas.microsoft.com/office/powerpoint/2010/main" val="258019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F4F4-6C32-444C-B8E9-50D662EA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42626-D185-4D7C-8F49-C49F6703E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05715" cy="3541714"/>
          </a:xfrm>
        </p:spPr>
        <p:txBody>
          <a:bodyPr/>
          <a:lstStyle/>
          <a:p>
            <a:pPr marL="0" indent="0">
              <a:buNone/>
            </a:pPr>
            <a:r>
              <a:rPr lang="es-PE" dirty="0"/>
              <a:t>TIPADO ESTÁTICO</a:t>
            </a:r>
          </a:p>
          <a:p>
            <a:pPr marL="0" indent="0">
              <a:buNone/>
            </a:pPr>
            <a:r>
              <a:rPr lang="es-PE" dirty="0"/>
              <a:t>Se sabe el tipo de dato de las variables.</a:t>
            </a:r>
          </a:p>
          <a:p>
            <a:pPr marL="0" indent="0">
              <a:buNone/>
            </a:pPr>
            <a:r>
              <a:rPr lang="es-PE" dirty="0"/>
              <a:t>La variable esta sujeta a su tipo de dato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AD091CD-274B-4220-ADBE-D84472A1601F}"/>
              </a:ext>
            </a:extLst>
          </p:cNvPr>
          <p:cNvSpPr txBox="1">
            <a:spLocks/>
          </p:cNvSpPr>
          <p:nvPr/>
        </p:nvSpPr>
        <p:spPr>
          <a:xfrm>
            <a:off x="5847127" y="2097088"/>
            <a:ext cx="470571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TIPADO DINÁMICO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Su tipo de dato puede cambiar.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PE" dirty="0"/>
              <a:t>El valor esta sujeto a su tipo de dato</a:t>
            </a:r>
          </a:p>
        </p:txBody>
      </p:sp>
    </p:spTree>
    <p:extLst>
      <p:ext uri="{BB962C8B-B14F-4D97-AF65-F5344CB8AC3E}">
        <p14:creationId xmlns:p14="http://schemas.microsoft.com/office/powerpoint/2010/main" val="89415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strongly typed vs weakly typed">
            <a:extLst>
              <a:ext uri="{FF2B5EF4-FFF2-40B4-BE49-F238E27FC236}">
                <a16:creationId xmlns:a16="http://schemas.microsoft.com/office/drawing/2014/main" id="{C6F892BD-08C8-472A-824F-807CEA558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4" y="912922"/>
            <a:ext cx="10289071" cy="50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0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5D632-EEFD-4FA8-842E-7F6C870F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Etapas de un programa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8F4E-50BE-4A9C-B5A2-3EEC8D1B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60430" cy="3541714"/>
          </a:xfrm>
        </p:spPr>
        <p:txBody>
          <a:bodyPr/>
          <a:lstStyle/>
          <a:p>
            <a:r>
              <a:rPr lang="es-PE" dirty="0"/>
              <a:t>Tiempo de compilación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5BC6CB8-0218-4A46-90ED-54333FB9619C}"/>
              </a:ext>
            </a:extLst>
          </p:cNvPr>
          <p:cNvSpPr txBox="1">
            <a:spLocks/>
          </p:cNvSpPr>
          <p:nvPr/>
        </p:nvSpPr>
        <p:spPr>
          <a:xfrm>
            <a:off x="6890159" y="2249487"/>
            <a:ext cx="416043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Tiempo de ejecución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C052E4-8179-4F1E-B78E-B3920DBA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5" y="2993086"/>
            <a:ext cx="5771370" cy="32463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AEAFEB-753E-47C2-862A-26B2D4A0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67" y="2996399"/>
            <a:ext cx="5245358" cy="29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2DFFA-E0A6-4924-A7E2-71794F13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SINTAXIS</a:t>
            </a:r>
          </a:p>
        </p:txBody>
      </p:sp>
      <p:pic>
        <p:nvPicPr>
          <p:cNvPr id="1026" name="Picture 2" descr="Sintaxis básica para empezar con Python">
            <a:extLst>
              <a:ext uri="{FF2B5EF4-FFF2-40B4-BE49-F238E27FC236}">
                <a16:creationId xmlns:a16="http://schemas.microsoft.com/office/drawing/2014/main" id="{180C430E-8D62-467B-9936-FB259ED4B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29" y="2225387"/>
            <a:ext cx="8733142" cy="322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61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57</TotalTime>
  <Words>83</Words>
  <Application>Microsoft Office PowerPoint</Application>
  <PresentationFormat>Panorámica</PresentationFormat>
  <Paragraphs>21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PYTHON</vt:lpstr>
      <vt:lpstr>Lenguajes de programación</vt:lpstr>
      <vt:lpstr>clasificación</vt:lpstr>
      <vt:lpstr>clasificación</vt:lpstr>
      <vt:lpstr>Presentación de PowerPoint</vt:lpstr>
      <vt:lpstr>Etapas de un programa</vt:lpstr>
      <vt:lpstr>SINTAXIS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Eduardo Ramiro de Rivero Manrique</dc:creator>
  <cp:lastModifiedBy>Eduardo Ramiro de Rivero Manrique</cp:lastModifiedBy>
  <cp:revision>3</cp:revision>
  <dcterms:created xsi:type="dcterms:W3CDTF">2019-10-16T16:17:28Z</dcterms:created>
  <dcterms:modified xsi:type="dcterms:W3CDTF">2019-10-16T17:15:04Z</dcterms:modified>
</cp:coreProperties>
</file>